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269" r:id="rId18"/>
    <p:sldId id="271" r:id="rId19"/>
    <p:sldId id="273" r:id="rId20"/>
    <p:sldId id="274" r:id="rId21"/>
    <p:sldId id="275" r:id="rId22"/>
    <p:sldId id="272" r:id="rId23"/>
    <p:sldId id="276" r:id="rId24"/>
    <p:sldId id="277" r:id="rId25"/>
    <p:sldId id="278" r:id="rId26"/>
    <p:sldId id="270" r:id="rId27"/>
    <p:sldId id="279" r:id="rId28"/>
    <p:sldId id="299" r:id="rId29"/>
    <p:sldId id="316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2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1F4E4-3F6C-445D-A55E-4FC1D4149D00}" type="datetimeFigureOut">
              <a:rPr lang="en-IN" smtClean="0"/>
              <a:t>27-06-2018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B00F-6319-4E3C-A79B-991FF3D3F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4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B00F-6319-4E3C-A79B-991FF3D3F92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ars/nvidia-xavier-processor-news-uses-capacities-partnership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21250" y="1134163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8724222" cy="9236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/>
              <a:t>INNOVATION AND </a:t>
            </a:r>
            <a:r>
              <a:rPr lang="en-IN" sz="4400" dirty="0" smtClean="0"/>
              <a:t>Self </a:t>
            </a:r>
            <a:r>
              <a:rPr lang="en-IN" sz="4400" dirty="0"/>
              <a:t>DRIVING CARS</a:t>
            </a:r>
          </a:p>
        </p:txBody>
      </p:sp>
    </p:spTree>
    <p:extLst>
      <p:ext uri="{BB962C8B-B14F-4D97-AF65-F5344CB8AC3E}">
        <p14:creationId xmlns:p14="http://schemas.microsoft.com/office/powerpoint/2010/main" val="7718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570769"/>
            <a:ext cx="9379133" cy="3020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979714"/>
            <a:ext cx="9379132" cy="3605350"/>
          </a:xfrm>
        </p:spPr>
      </p:pic>
    </p:spTree>
    <p:extLst>
      <p:ext uri="{BB962C8B-B14F-4D97-AF65-F5344CB8AC3E}">
        <p14:creationId xmlns:p14="http://schemas.microsoft.com/office/powerpoint/2010/main" val="38331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501" r="11282" b="3"/>
          <a:stretch/>
        </p:blipFill>
        <p:spPr>
          <a:xfrm>
            <a:off x="2351314" y="1957388"/>
            <a:ext cx="7602584" cy="358822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4000" b="1" dirty="0"/>
              <a:t>THE DRIVERLESS DREAM </a:t>
            </a:r>
            <a:r>
              <a:rPr lang="en-IN" sz="4000" b="1" dirty="0" smtClean="0"/>
              <a:t>BEGINS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921565" y="5842337"/>
            <a:ext cx="8706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1925 -  Francis </a:t>
            </a:r>
            <a:r>
              <a:rPr lang="en-US" sz="2000" b="1" dirty="0" err="1" smtClean="0"/>
              <a:t>Houdina</a:t>
            </a:r>
            <a:r>
              <a:rPr lang="en-US" sz="2000" b="1" dirty="0" smtClean="0"/>
              <a:t> demonstrates a radio-controlled car which can start its engine, shift gears, and sound its horn, “as if a phantom hand were at the wheel.”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88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" b="1545"/>
          <a:stretch/>
        </p:blipFill>
        <p:spPr>
          <a:xfrm>
            <a:off x="2295023" y="1577009"/>
            <a:ext cx="7299551" cy="387394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4400" b="1" dirty="0"/>
              <a:t>JOHN MCCARTHY’S ROBO-CHAUFFEUR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784" y="6096000"/>
            <a:ext cx="849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1969 - John McCarthy describes something similar to the modern autonomous vehicle in an essay titled “Computer-Controlled Cars.”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993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462" y="627062"/>
            <a:ext cx="7106875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IN" sz="4000" b="1" dirty="0"/>
              <a:t>NO HANDS ACROSS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01" y="1669774"/>
            <a:ext cx="6974951" cy="3983950"/>
          </a:xfrm>
        </p:spPr>
      </p:pic>
      <p:sp>
        <p:nvSpPr>
          <p:cNvPr id="4" name="TextBox 3"/>
          <p:cNvSpPr txBox="1"/>
          <p:nvPr/>
        </p:nvSpPr>
        <p:spPr>
          <a:xfrm>
            <a:off x="1298713" y="6042991"/>
            <a:ext cx="9806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1995 - </a:t>
            </a:r>
            <a:r>
              <a:rPr lang="en-US" sz="2000" b="1" dirty="0" err="1" smtClean="0"/>
              <a:t>Pomerleau</a:t>
            </a:r>
            <a:r>
              <a:rPr lang="en-US" sz="2000" b="1" dirty="0" smtClean="0"/>
              <a:t> and Todd </a:t>
            </a:r>
            <a:r>
              <a:rPr lang="en-US" sz="2000" b="1" dirty="0" err="1" smtClean="0"/>
              <a:t>Jochem</a:t>
            </a:r>
            <a:r>
              <a:rPr lang="en-US" sz="2000" b="1" dirty="0" smtClean="0"/>
              <a:t> take their </a:t>
            </a:r>
            <a:r>
              <a:rPr lang="en-US" sz="2000" b="1" dirty="0" err="1" smtClean="0"/>
              <a:t>Navlab</a:t>
            </a:r>
            <a:r>
              <a:rPr lang="en-US" sz="2000" b="1" dirty="0" smtClean="0"/>
              <a:t> self-driving car system on the road.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76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fontAlgn="base"/>
            <a:r>
              <a:rPr lang="en-US" b="1" dirty="0"/>
              <a:t>THE GRAND CHALLENGE IS TOO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16507" y="1580224"/>
            <a:ext cx="6988627" cy="3874633"/>
          </a:xfrm>
        </p:spPr>
      </p:pic>
      <p:sp>
        <p:nvSpPr>
          <p:cNvPr id="5" name="TextBox 4"/>
          <p:cNvSpPr txBox="1"/>
          <p:nvPr/>
        </p:nvSpPr>
        <p:spPr>
          <a:xfrm>
            <a:off x="1802296" y="5883965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2002 - DARPA announces its Grand Challenge for building an autonomous vehicle able to navigate 142 miles through the Mojave Desert.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950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627062"/>
            <a:ext cx="7971744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b="1" dirty="0"/>
              <a:t>GOOGLE SEARCHES FOR 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96" y="1877803"/>
            <a:ext cx="6631789" cy="3733923"/>
          </a:xfrm>
        </p:spPr>
      </p:pic>
      <p:sp>
        <p:nvSpPr>
          <p:cNvPr id="7" name="TextBox 6"/>
          <p:cNvSpPr txBox="1"/>
          <p:nvPr/>
        </p:nvSpPr>
        <p:spPr>
          <a:xfrm>
            <a:off x="1802296" y="5883965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2009 – GOOGLE begins developing its self-driving car project, now called WAYMO, in secret.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753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792" y="488951"/>
            <a:ext cx="8681895" cy="8112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dirty="0"/>
              <a:t>AI COMES TO SELF-DRIVING CARS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63593" y="1130507"/>
            <a:ext cx="6206911" cy="4422424"/>
          </a:xfrm>
        </p:spPr>
      </p:pic>
      <p:sp>
        <p:nvSpPr>
          <p:cNvPr id="5" name="TextBox 4"/>
          <p:cNvSpPr txBox="1"/>
          <p:nvPr/>
        </p:nvSpPr>
        <p:spPr>
          <a:xfrm>
            <a:off x="1378225" y="5989983"/>
            <a:ext cx="981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2018 - </a:t>
            </a:r>
            <a:r>
              <a:rPr lang="en-US" sz="2000" b="1" dirty="0" err="1" smtClean="0"/>
              <a:t>Nvidia</a:t>
            </a:r>
            <a:r>
              <a:rPr lang="en-US" sz="2000" b="1" dirty="0" smtClean="0"/>
              <a:t> unveiled a new self-driving car chip called </a:t>
            </a:r>
            <a:r>
              <a:rPr lang="en-US" sz="2000" b="1" dirty="0" smtClean="0">
                <a:hlinkClick r:id="rId3"/>
              </a:rPr>
              <a:t>Xavier</a:t>
            </a:r>
            <a:r>
              <a:rPr lang="en-US" sz="2000" b="1" dirty="0" smtClean="0"/>
              <a:t> that will incorporate artificial-intelligence capabilities.  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22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461763"/>
            <a:ext cx="9905998" cy="1478570"/>
          </a:xfrm>
        </p:spPr>
        <p:txBody>
          <a:bodyPr/>
          <a:lstStyle/>
          <a:p>
            <a:r>
              <a:rPr lang="en-US" dirty="0" smtClean="0"/>
              <a:t>How a car drives itself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1" y="1640294"/>
            <a:ext cx="9754190" cy="4812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618518"/>
            <a:ext cx="7680960" cy="5599402"/>
          </a:xfrm>
        </p:spPr>
      </p:pic>
    </p:spTree>
    <p:extLst>
      <p:ext uri="{BB962C8B-B14F-4D97-AF65-F5344CB8AC3E}">
        <p14:creationId xmlns:p14="http://schemas.microsoft.com/office/powerpoint/2010/main" val="29722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1026" name="Picture 2" descr="C:\Users\AKhil\Desktop\sour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52" y="1685313"/>
            <a:ext cx="6571578" cy="39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9738" y="1927270"/>
            <a:ext cx="1697833" cy="39654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510" y="1927270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7036" y="1927269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69647" y="1927268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2690947" y="3631474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2200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7236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9" y="2564513"/>
            <a:ext cx="1319348" cy="2860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12635" y="2479602"/>
            <a:ext cx="1322657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12635" y="4232366"/>
            <a:ext cx="1375492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6356" y="2479601"/>
            <a:ext cx="1322657" cy="791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Planning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54622" y="3582814"/>
            <a:ext cx="1322657" cy="7898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 Planning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54623" y="4708365"/>
            <a:ext cx="1322657" cy="848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91" y="2497390"/>
            <a:ext cx="4389120" cy="2869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703" y="5487138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Human Body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9519" y="5487138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Computer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1920442" cy="1641356"/>
          </a:xfrm>
        </p:spPr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29" y="2654436"/>
            <a:ext cx="4919754" cy="1917564"/>
          </a:xfrm>
        </p:spPr>
        <p:txBody>
          <a:bodyPr/>
          <a:lstStyle/>
          <a:p>
            <a:r>
              <a:rPr lang="en-US" dirty="0" smtClean="0"/>
              <a:t>make our road safer</a:t>
            </a:r>
          </a:p>
          <a:p>
            <a:r>
              <a:rPr lang="en-US" dirty="0"/>
              <a:t>f</a:t>
            </a:r>
            <a:r>
              <a:rPr lang="en-US" dirty="0" smtClean="0"/>
              <a:t>ree up people’s time</a:t>
            </a:r>
          </a:p>
          <a:p>
            <a:r>
              <a:rPr lang="en-US" dirty="0"/>
              <a:t>i</a:t>
            </a:r>
            <a:r>
              <a:rPr lang="en-US" dirty="0" smtClean="0"/>
              <a:t>mprove mobility for everyone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654436"/>
            <a:ext cx="6235337" cy="2113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ethical problem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59775" y="618518"/>
            <a:ext cx="1920442" cy="16413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708" y="2713510"/>
            <a:ext cx="9905999" cy="1636817"/>
          </a:xfrm>
        </p:spPr>
        <p:txBody>
          <a:bodyPr/>
          <a:lstStyle/>
          <a:p>
            <a:pPr marL="0" indent="0">
              <a:buNone/>
            </a:pPr>
            <a:r>
              <a:rPr lang="en-IN" b="1" i="1" dirty="0"/>
              <a:t>Mark my words: a combination airplane and motorcar is coming. You may smile, but it will </a:t>
            </a:r>
            <a:r>
              <a:rPr lang="en-IN" b="1" i="1" dirty="0" smtClean="0"/>
              <a:t>come.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b="1" i="1" dirty="0"/>
              <a:t>	</a:t>
            </a:r>
            <a:r>
              <a:rPr lang="en-IN" b="1" i="1" dirty="0" smtClean="0"/>
              <a:t>	</a:t>
            </a:r>
            <a:r>
              <a:rPr lang="en-IN" dirty="0" smtClean="0"/>
              <a:t>Henry Ford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502729" y="364374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- 1940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68708" y="1321536"/>
            <a:ext cx="9905998" cy="1641356"/>
          </a:xfrm>
        </p:spPr>
        <p:txBody>
          <a:bodyPr/>
          <a:lstStyle/>
          <a:p>
            <a:r>
              <a:rPr lang="en-US" sz="4000" b="1" dirty="0"/>
              <a:t>Hint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508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rry Page-backed company unveils an electric flying taxi _ Engadget Tod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383"/>
          </a:xfrm>
        </p:spPr>
      </p:pic>
    </p:spTree>
    <p:extLst>
      <p:ext uri="{BB962C8B-B14F-4D97-AF65-F5344CB8AC3E}">
        <p14:creationId xmlns:p14="http://schemas.microsoft.com/office/powerpoint/2010/main" val="21848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796834"/>
            <a:ext cx="10450286" cy="54351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67541"/>
            <a:ext cx="2672941" cy="3605349"/>
          </a:xfrm>
        </p:spPr>
        <p:txBody>
          <a:bodyPr>
            <a:normAutofit/>
          </a:bodyPr>
          <a:lstStyle/>
          <a:p>
            <a:r>
              <a:rPr lang="en-US" sz="4000" b="1" i="1" dirty="0" smtClean="0"/>
              <a:t>Light Bulb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933303" y="5264331"/>
            <a:ext cx="812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Edison invented Light Bulb in year 1879.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72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96834"/>
            <a:ext cx="10384971" cy="54714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805" y="705394"/>
            <a:ext cx="3461657" cy="96665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TELEGRAPH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6678" y="5274365"/>
            <a:ext cx="7659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telegraph used Samuel Morse’s famous Morse code to convey messages by intermittently stopping the flow of electricity along communications wires.</a:t>
            </a:r>
            <a:r>
              <a:rPr lang="en-US" sz="2000" dirty="0" smtClean="0"/>
              <a:t>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19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718457"/>
            <a:ext cx="10332720" cy="50727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39" y="1449977"/>
            <a:ext cx="3487784" cy="175042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COMPUTER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129" y="5075583"/>
            <a:ext cx="844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</a:rPr>
              <a:t>Pioneering mathematicians Charles Babbage and Alan Turing changed the world with their strides towards developing the computer.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2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5" y="849275"/>
            <a:ext cx="10267405" cy="5185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29" y="4236909"/>
            <a:ext cx="3344092" cy="81216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STEAM</a:t>
            </a:r>
            <a:r>
              <a:rPr lang="en-US" sz="4000" b="1" i="1" dirty="0" smtClean="0"/>
              <a:t> ENGINE</a:t>
            </a:r>
            <a:endParaRPr lang="en-US" sz="40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311967" y="5380382"/>
            <a:ext cx="641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Developed by Thomas </a:t>
            </a:r>
            <a:r>
              <a:rPr lang="en-US" sz="2000" b="1" dirty="0" err="1" smtClean="0"/>
              <a:t>Newcomen</a:t>
            </a:r>
            <a:r>
              <a:rPr lang="en-US" sz="2000" b="1" dirty="0" smtClean="0"/>
              <a:t> during the 1712.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61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2" y="809898"/>
            <a:ext cx="10437222" cy="5251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870" y="2549340"/>
            <a:ext cx="3344092" cy="77070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AUTOMOBILE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86678" y="5234609"/>
            <a:ext cx="905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1885 was the year when Karl Benz’s  produced the first automobile which moved on the power produced by its internal combustion engine.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34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1822553" y="1187658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</a:rPr>
              <a:t>SELF DRIVING CAR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lo from Way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844</TotalTime>
  <Words>352</Words>
  <Application>Microsoft Office PowerPoint</Application>
  <PresentationFormat>Widescreen</PresentationFormat>
  <Paragraphs>85</Paragraphs>
  <Slides>31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Tw Cen MT</vt:lpstr>
      <vt:lpstr>Circuit</vt:lpstr>
      <vt:lpstr>INNOVATION AND Self DRIVING CARS</vt:lpstr>
      <vt:lpstr>PowerPoint Presentation</vt:lpstr>
      <vt:lpstr>Light Bulb</vt:lpstr>
      <vt:lpstr>TELEGRAPH</vt:lpstr>
      <vt:lpstr>COMPUTER</vt:lpstr>
      <vt:lpstr>STEAM ENGINE</vt:lpstr>
      <vt:lpstr>AUTOMOBILE</vt:lpstr>
      <vt:lpstr>PowerPoint Presentation</vt:lpstr>
      <vt:lpstr>PowerPoint Presentation</vt:lpstr>
      <vt:lpstr>PowerPoint Presentation</vt:lpstr>
      <vt:lpstr>THE DRIVERLESS DREAM BEGINS</vt:lpstr>
      <vt:lpstr>JOHN MCCARTHY’S ROBO-CHAUFFEUR </vt:lpstr>
      <vt:lpstr>NO HANDS ACROSS AMERICA</vt:lpstr>
      <vt:lpstr>THE GRAND CHALLENGE IS TOO CHALLENGING</vt:lpstr>
      <vt:lpstr>GOOGLE SEARCHES FOR AN ANSWER</vt:lpstr>
      <vt:lpstr>AI COMES TO SELF-DRIVING CARS </vt:lpstr>
      <vt:lpstr>   Autonomy LEVELS</vt:lpstr>
      <vt:lpstr>How a car drives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Neural Network</vt:lpstr>
      <vt:lpstr>Pros</vt:lpstr>
      <vt:lpstr>What Next ?</vt:lpstr>
      <vt:lpstr>Hint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Akhil Suri</cp:lastModifiedBy>
  <cp:revision>62</cp:revision>
  <dcterms:created xsi:type="dcterms:W3CDTF">2018-06-24T09:11:51Z</dcterms:created>
  <dcterms:modified xsi:type="dcterms:W3CDTF">2018-06-27T06:53:27Z</dcterms:modified>
</cp:coreProperties>
</file>